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20"/>
  </p:notesMasterIdLst>
  <p:sldIdLst>
    <p:sldId id="262" r:id="rId2"/>
    <p:sldId id="344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</p:sldIdLst>
  <p:sldSz cx="9144000" cy="6858000" type="screen4x3"/>
  <p:notesSz cx="6858000" cy="9144000"/>
  <p:defaultTextStyle>
    <a:defPPr>
      <a:defRPr lang="tr-T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784" autoAdjust="0"/>
  </p:normalViewPr>
  <p:slideViewPr>
    <p:cSldViewPr>
      <p:cViewPr varScale="1">
        <p:scale>
          <a:sx n="70" d="100"/>
          <a:sy n="70" d="100"/>
        </p:scale>
        <p:origin x="1738" y="5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148176D9-CE35-4C83-B870-38CDAD1B27CC}" type="datetimeFigureOut">
              <a:rPr lang="tr-TR"/>
              <a:pPr>
                <a:defRPr/>
              </a:pPr>
              <a:t>14.04.2020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tr-TR" noProof="0" smtClean="0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noProof="0" smtClean="0"/>
              <a:t>Asıl metin stillerini düzenlemek için tıklatın</a:t>
            </a:r>
          </a:p>
          <a:p>
            <a:pPr lvl="1"/>
            <a:r>
              <a:rPr lang="tr-TR" noProof="0" smtClean="0"/>
              <a:t>İkinci düzey</a:t>
            </a:r>
          </a:p>
          <a:p>
            <a:pPr lvl="2"/>
            <a:r>
              <a:rPr lang="tr-TR" noProof="0" smtClean="0"/>
              <a:t>Üçüncü düzey</a:t>
            </a:r>
          </a:p>
          <a:p>
            <a:pPr lvl="3"/>
            <a:r>
              <a:rPr lang="tr-TR" noProof="0" smtClean="0"/>
              <a:t>Dördüncü düzey</a:t>
            </a:r>
          </a:p>
          <a:p>
            <a:pPr lvl="4"/>
            <a:r>
              <a:rPr lang="tr-TR" noProof="0" smtClean="0"/>
              <a:t>Beşinci düzey</a:t>
            </a:r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FF5C3F7-56EA-426D-B5B3-2AAF88C4099B}" type="slidenum">
              <a:rPr lang="tr-TR" altLang="tr-TR"/>
              <a:pPr/>
              <a:t>‹#›</a:t>
            </a:fld>
            <a:endParaRPr lang="tr-TR" alt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Alt Başlık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755242A-18AE-4378-A70A-1D73C12245FF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731244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CA45A4-E9A0-486C-AC0E-98708354640B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076610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Dikey Başlık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Dikey Metin Yer Tutucusu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7E3F1E-CB96-4004-90C7-863CB7CD1D99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56395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Başlık, Metin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B77519-630F-4CD0-A7CC-C3B98B7895F0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898947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D3E1976-E80A-4AAF-8A24-07C41BBF7A87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420057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A48291-B596-49B9-82C9-FB7A9E297DE7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9756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86AA8E-D21A-4553-BC03-2E9438C518FF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3846454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Metin Yer Tutucusu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3 İçerik Yer Tutucusu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4 Metin Yer Tutucusu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5 İçerik Yer Tutucusu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92B7EE0-4EDE-459F-9232-5F18FE727BC6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743961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34901C5-9E54-4D09-8993-5006E12E6C1B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400311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0722E6-6B0F-49F5-AA6C-5E45895A3D32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2847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İçerik Yer Tutucusu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86F640-09F0-48CC-8A35-DBC92022ADE9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27056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Başlık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2 Resim Yer Tutucusu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tr-TR" noProof="0" smtClean="0"/>
          </a:p>
        </p:txBody>
      </p:sp>
      <p:sp>
        <p:nvSpPr>
          <p:cNvPr id="4" name="3 Metin Yer Tutucusu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E29BA21-4EA8-4851-BFA9-D2E6A612EE9D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44771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smtClean="0"/>
              <a:t>Asıl başlık stili için tıklatın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tr-TR" altLang="tr-TR" smtClean="0"/>
              <a:t>Asıl metin stillerini düzenlemek için tıklatın</a:t>
            </a:r>
          </a:p>
          <a:p>
            <a:pPr lvl="1"/>
            <a:r>
              <a:rPr lang="tr-TR" altLang="tr-TR" smtClean="0"/>
              <a:t>İkinci düzey</a:t>
            </a:r>
          </a:p>
          <a:p>
            <a:pPr lvl="2"/>
            <a:r>
              <a:rPr lang="tr-TR" altLang="tr-TR" smtClean="0"/>
              <a:t>Üçüncü düzey</a:t>
            </a:r>
          </a:p>
          <a:p>
            <a:pPr lvl="3"/>
            <a:r>
              <a:rPr lang="tr-TR" altLang="tr-TR" smtClean="0"/>
              <a:t>Dördüncü düzey</a:t>
            </a:r>
          </a:p>
          <a:p>
            <a:pPr lvl="4"/>
            <a:r>
              <a:rPr lang="tr-TR" altLang="tr-TR" smtClean="0"/>
              <a:t>Beşinci düzey</a:t>
            </a:r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tr-TR"/>
          </a:p>
        </p:txBody>
      </p:sp>
      <p:sp>
        <p:nvSpPr>
          <p:cNvPr id="3175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532320A9-253F-4C85-9B3C-E687E4D599E9}" type="slidenum">
              <a:rPr lang="tr-TR" altLang="tr-TR"/>
              <a:pPr/>
              <a:t>‹#›</a:t>
            </a:fld>
            <a:endParaRPr lang="tr-TR" altLang="tr-T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  <p:sldLayoutId id="214748392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052513"/>
            <a:ext cx="8229600" cy="1143000"/>
          </a:xfrm>
        </p:spPr>
        <p:txBody>
          <a:bodyPr/>
          <a:lstStyle/>
          <a:p>
            <a:pPr eaLnBrk="1" hangingPunct="1"/>
            <a:r>
              <a:rPr lang="tr-TR" altLang="tr-TR" sz="4000" dirty="0" smtClean="0">
                <a:solidFill>
                  <a:srgbClr val="FF3300"/>
                </a:solidFill>
              </a:rPr>
              <a:t>BMÜ 236-SAYISAL YÖNTEMLER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2276475"/>
            <a:ext cx="7283450" cy="3560763"/>
          </a:xfrm>
        </p:spPr>
        <p:txBody>
          <a:bodyPr/>
          <a:lstStyle/>
          <a:p>
            <a:pPr algn="ctr" eaLnBrk="1" hangingPunct="1">
              <a:buFontTx/>
              <a:buNone/>
            </a:pPr>
            <a:endParaRPr lang="tr-TR" altLang="tr-TR" dirty="0" smtClean="0"/>
          </a:p>
          <a:p>
            <a:pPr algn="ctr" eaLnBrk="1" hangingPunct="1">
              <a:buFontTx/>
              <a:buNone/>
            </a:pPr>
            <a:r>
              <a:rPr lang="tr-TR" altLang="tr-TR" dirty="0" err="1"/>
              <a:t>Enterpolasyonlar</a:t>
            </a:r>
            <a:endParaRPr lang="tr-TR" altLang="tr-TR" dirty="0" smtClean="0"/>
          </a:p>
        </p:txBody>
      </p:sp>
      <p:sp>
        <p:nvSpPr>
          <p:cNvPr id="2" name="Slayt Numarası Yer Tutucus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</a:t>
            </a:fld>
            <a:endParaRPr lang="tr-TR" altLang="tr-T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10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05" y="188640"/>
            <a:ext cx="8016117" cy="2448272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61" y="2724813"/>
            <a:ext cx="8987206" cy="352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4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11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171450"/>
            <a:ext cx="819150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9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12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9" y="1"/>
            <a:ext cx="7056784" cy="5500958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5515834"/>
            <a:ext cx="5184576" cy="118177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9" y="5814822"/>
            <a:ext cx="1952625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7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13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03188"/>
            <a:ext cx="7377460" cy="2444897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802" y="2592361"/>
            <a:ext cx="6480720" cy="415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27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14</a:t>
            </a:fld>
            <a:endParaRPr lang="tr-TR" altLang="tr-TR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915" y="2490585"/>
            <a:ext cx="7053679" cy="4349322"/>
          </a:xfrm>
          <a:prstGeom prst="rect">
            <a:avLst/>
          </a:prstGeom>
        </p:spPr>
      </p:pic>
      <p:pic>
        <p:nvPicPr>
          <p:cNvPr id="2" name="Resi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3" y="-33536"/>
            <a:ext cx="7041781" cy="252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5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15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0" y="620688"/>
            <a:ext cx="90582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15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16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32" y="0"/>
            <a:ext cx="8590994" cy="2837067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3" y="2751930"/>
            <a:ext cx="8459623" cy="407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24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17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2828"/>
            <a:ext cx="5435624" cy="2446030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152686"/>
            <a:ext cx="7056784" cy="445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218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18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700808"/>
            <a:ext cx="8804811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5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2</a:t>
            </a:fld>
            <a:endParaRPr lang="tr-TR" altLang="tr-TR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596" y="540767"/>
            <a:ext cx="3988135" cy="576064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628800"/>
            <a:ext cx="8836321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4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3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0"/>
            <a:ext cx="7560840" cy="687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86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4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4" y="980728"/>
            <a:ext cx="9059579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71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5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6800"/>
            <a:ext cx="8892480" cy="62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12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6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99" y="260648"/>
            <a:ext cx="6800850" cy="933450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87" y="1268760"/>
            <a:ext cx="7458075" cy="512445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14" y="5233169"/>
            <a:ext cx="7900820" cy="116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97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7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818"/>
            <a:ext cx="7930497" cy="6738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7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8</a:t>
            </a:fld>
            <a:endParaRPr lang="tr-TR" alt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21" y="-16024"/>
            <a:ext cx="65281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ayt Numarası Yer Tutucus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E1976-E80A-4AAF-8A24-07C41BBF7A87}" type="slidenum">
              <a:rPr lang="tr-TR" altLang="tr-TR" smtClean="0"/>
              <a:pPr/>
              <a:t>9</a:t>
            </a:fld>
            <a:endParaRPr lang="tr-TR" altLang="tr-TR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0"/>
            <a:ext cx="6852525" cy="3091994"/>
          </a:xfrm>
          <a:prstGeom prst="rect">
            <a:avLst/>
          </a:prstGeom>
        </p:spPr>
      </p:pic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3091994"/>
            <a:ext cx="86201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23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rsayılan Tasarım">
  <a:themeElements>
    <a:clrScheme name="Varsayılan Tasarı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Varsayılan Tasarı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Varsayılan Tasarım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rsayılan Tasarım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rsayılan Tasarım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rsayılan Tasarım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rsayılan Tasarım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arsayılan Tasarım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rsayılan Tasarım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rsayılan Tasarım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rsayılan Tasarım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rsayılan Tasarım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rsayılan Tasarım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arsayılan Tasarım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1945</TotalTime>
  <Words>22</Words>
  <Application>Microsoft Office PowerPoint</Application>
  <PresentationFormat>Ekran Gösterisi (4:3)</PresentationFormat>
  <Paragraphs>21</Paragraphs>
  <Slides>18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2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18</vt:i4>
      </vt:variant>
    </vt:vector>
  </HeadingPairs>
  <TitlesOfParts>
    <vt:vector size="21" baseType="lpstr">
      <vt:lpstr>Arial</vt:lpstr>
      <vt:lpstr>Calibri</vt:lpstr>
      <vt:lpstr>Varsayılan Tasarım</vt:lpstr>
      <vt:lpstr>BMÜ 236-SAYISAL YÖNTEMLER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>fü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Bilgisayar Ağları</dc:title>
  <dc:creator>yetkin tatar</dc:creator>
  <cp:lastModifiedBy>ronaldinho424</cp:lastModifiedBy>
  <cp:revision>372</cp:revision>
  <dcterms:created xsi:type="dcterms:W3CDTF">2006-02-07T10:46:16Z</dcterms:created>
  <dcterms:modified xsi:type="dcterms:W3CDTF">2020-04-14T12:38:26Z</dcterms:modified>
</cp:coreProperties>
</file>